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77" r:id="rId6"/>
    <p:sldId id="260" r:id="rId7"/>
    <p:sldId id="261" r:id="rId8"/>
    <p:sldId id="262" r:id="rId9"/>
    <p:sldId id="264" r:id="rId10"/>
    <p:sldId id="266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98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50EA0D-3679-4040-95E9-EEEF2621FC2F}" type="datetimeFigureOut">
              <a:rPr lang="en-US" smtClean="0"/>
              <a:t>1/29/2016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7CFB1E-B860-42E1-860D-9741D044D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Val, Rick Littlefield,</a:t>
            </a:r>
            <a:r>
              <a:rPr lang="en-US" baseline="0" dirty="0" smtClean="0"/>
              <a:t> Raedelle Miller, Ron Halverson, Jackie Glen, Alan Katz, Marcie, Zuretti Goosby, Nezzie Wade, </a:t>
            </a:r>
            <a:r>
              <a:rPr lang="en-US" baseline="0" smtClean="0"/>
              <a:t>Marie Stansberry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CFB1E-B860-42E1-860D-9741D044D81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6124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During a RCAA Women’s Baseball Team Game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CFB1E-B860-42E1-860D-9741D044D81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1351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front</a:t>
            </a:r>
            <a:r>
              <a:rPr lang="en-US" baseline="0" dirty="0" smtClean="0"/>
              <a:t> of the Big House?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CFB1E-B860-42E1-860D-9741D044D81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9141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Raedelle Miller facing</a:t>
            </a:r>
            <a:r>
              <a:rPr lang="en-US" baseline="0" dirty="0" smtClean="0"/>
              <a:t> away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CFB1E-B860-42E1-860D-9741D044D81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775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F6267-958E-4355-AC2E-5F5ACDB9AA57}" type="datetimeFigureOut">
              <a:rPr lang="en-US" smtClean="0"/>
              <a:t>1/29/2016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D39F5FB-6E3A-4B1F-AF70-93A01385E00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F6267-958E-4355-AC2E-5F5ACDB9AA57}" type="datetimeFigureOut">
              <a:rPr lang="en-US" smtClean="0"/>
              <a:t>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9F5FB-6E3A-4B1F-AF70-93A01385E00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3D39F5FB-6E3A-4B1F-AF70-93A01385E00E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F6267-958E-4355-AC2E-5F5ACDB9AA57}" type="datetimeFigureOut">
              <a:rPr lang="en-US" smtClean="0"/>
              <a:t>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F6267-958E-4355-AC2E-5F5ACDB9AA57}" type="datetimeFigureOut">
              <a:rPr lang="en-US" smtClean="0"/>
              <a:t>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3D39F5FB-6E3A-4B1F-AF70-93A01385E00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F6267-958E-4355-AC2E-5F5ACDB9AA57}" type="datetimeFigureOut">
              <a:rPr lang="en-US" smtClean="0"/>
              <a:t>1/29/2016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D39F5FB-6E3A-4B1F-AF70-93A01385E00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E85F6267-958E-4355-AC2E-5F5ACDB9AA57}" type="datetimeFigureOut">
              <a:rPr lang="en-US" smtClean="0"/>
              <a:t>1/29/2016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9F5FB-6E3A-4B1F-AF70-93A01385E00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F6267-958E-4355-AC2E-5F5ACDB9AA57}" type="datetimeFigureOut">
              <a:rPr lang="en-US" smtClean="0"/>
              <a:t>1/29/2016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3D39F5FB-6E3A-4B1F-AF70-93A01385E00E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F6267-958E-4355-AC2E-5F5ACDB9AA57}" type="datetimeFigureOut">
              <a:rPr lang="en-US" smtClean="0"/>
              <a:t>1/29/2016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3D39F5FB-6E3A-4B1F-AF70-93A01385E0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F6267-958E-4355-AC2E-5F5ACDB9AA57}" type="datetimeFigureOut">
              <a:rPr lang="en-US" smtClean="0"/>
              <a:t>1/29/2016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D39F5FB-6E3A-4B1F-AF70-93A01385E0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D39F5FB-6E3A-4B1F-AF70-93A01385E00E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F6267-958E-4355-AC2E-5F5ACDB9AA57}" type="datetimeFigureOut">
              <a:rPr lang="en-US" smtClean="0"/>
              <a:t>1/29/2016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3D39F5FB-6E3A-4B1F-AF70-93A01385E00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E85F6267-958E-4355-AC2E-5F5ACDB9AA57}" type="datetimeFigureOut">
              <a:rPr lang="en-US" smtClean="0"/>
              <a:t>1/29/2016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E85F6267-958E-4355-AC2E-5F5ACDB9AA57}" type="datetimeFigureOut">
              <a:rPr lang="en-US" smtClean="0"/>
              <a:t>1/29/2016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D39F5FB-6E3A-4B1F-AF70-93A01385E00E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RCAA at 35 Years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50" y="1447800"/>
            <a:ext cx="4437350" cy="4572000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599" y="2133600"/>
            <a:ext cx="4123675" cy="3733799"/>
          </a:xfrm>
        </p:spPr>
      </p:pic>
    </p:spTree>
    <p:extLst>
      <p:ext uri="{BB962C8B-B14F-4D97-AF65-F5344CB8AC3E}">
        <p14:creationId xmlns:p14="http://schemas.microsoft.com/office/powerpoint/2010/main" val="357897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Lloyd Throne, Executive Director for 21 Years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44" y="1527175"/>
            <a:ext cx="8128000" cy="4572000"/>
          </a:xfrm>
        </p:spPr>
      </p:pic>
    </p:spTree>
    <p:extLst>
      <p:ext uri="{BB962C8B-B14F-4D97-AF65-F5344CB8AC3E}">
        <p14:creationId xmlns:p14="http://schemas.microsoft.com/office/powerpoint/2010/main" val="372532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Pat Higgins, </a:t>
            </a:r>
            <a:r>
              <a:rPr lang="en-US" dirty="0"/>
              <a:t>Lloyd T</a:t>
            </a:r>
            <a:r>
              <a:rPr lang="en-US" dirty="0" smtClean="0"/>
              <a:t>.,G. Koortbojian, M. Welch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44" y="1527175"/>
            <a:ext cx="8128000" cy="4572000"/>
          </a:xfrm>
        </p:spPr>
      </p:pic>
    </p:spTree>
    <p:extLst>
      <p:ext uri="{BB962C8B-B14F-4D97-AF65-F5344CB8AC3E}">
        <p14:creationId xmlns:p14="http://schemas.microsoft.com/office/powerpoint/2010/main" val="4446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NRS Director Nancy Reichard &amp; Pat Higgins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44" y="1527175"/>
            <a:ext cx="8128000" cy="4572000"/>
          </a:xfrm>
        </p:spPr>
      </p:pic>
    </p:spTree>
    <p:extLst>
      <p:ext uri="{BB962C8B-B14F-4D97-AF65-F5344CB8AC3E}">
        <p14:creationId xmlns:p14="http://schemas.microsoft.com/office/powerpoint/2010/main" val="392172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Early Staff – Lois Beechy, Steve Wrobel, etc.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295400"/>
            <a:ext cx="2921992" cy="5194653"/>
          </a:xfrm>
        </p:spPr>
      </p:pic>
    </p:spTree>
    <p:extLst>
      <p:ext uri="{BB962C8B-B14F-4D97-AF65-F5344CB8AC3E}">
        <p14:creationId xmlns:p14="http://schemas.microsoft.com/office/powerpoint/2010/main" val="305380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RCAA’s 20</a:t>
            </a:r>
            <a:r>
              <a:rPr lang="en-US" baseline="30000" dirty="0" smtClean="0"/>
              <a:t>th</a:t>
            </a:r>
            <a:r>
              <a:rPr lang="en-US" dirty="0" smtClean="0"/>
              <a:t> Anniversary Party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44" y="1527175"/>
            <a:ext cx="8128000" cy="4572000"/>
          </a:xfrm>
        </p:spPr>
      </p:pic>
    </p:spTree>
    <p:extLst>
      <p:ext uri="{BB962C8B-B14F-4D97-AF65-F5344CB8AC3E}">
        <p14:creationId xmlns:p14="http://schemas.microsoft.com/office/powerpoint/2010/main" val="118458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RCAA at 20 Years in 2000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44" y="1527175"/>
            <a:ext cx="8128000" cy="4572000"/>
          </a:xfrm>
        </p:spPr>
      </p:pic>
    </p:spTree>
    <p:extLst>
      <p:ext uri="{BB962C8B-B14F-4D97-AF65-F5344CB8AC3E}">
        <p14:creationId xmlns:p14="http://schemas.microsoft.com/office/powerpoint/2010/main" val="168553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600" dirty="0" smtClean="0"/>
              <a:t>20</a:t>
            </a:r>
            <a:r>
              <a:rPr lang="en-US" sz="2600" baseline="30000" dirty="0" smtClean="0"/>
              <a:t>th</a:t>
            </a:r>
            <a:r>
              <a:rPr lang="en-US" sz="2600" dirty="0" smtClean="0"/>
              <a:t> Anniversary Proclamation-Neely, Sparks &amp; Chesbro</a:t>
            </a:r>
            <a:endParaRPr lang="en-US" sz="2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44" y="1527175"/>
            <a:ext cx="8128000" cy="4572000"/>
          </a:xfrm>
        </p:spPr>
      </p:pic>
    </p:spTree>
    <p:extLst>
      <p:ext uri="{BB962C8B-B14F-4D97-AF65-F5344CB8AC3E}">
        <p14:creationId xmlns:p14="http://schemas.microsoft.com/office/powerpoint/2010/main" val="261792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Nancy – On the Job Training Program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44" y="1527175"/>
            <a:ext cx="8128000" cy="4572000"/>
          </a:xfrm>
        </p:spPr>
      </p:pic>
    </p:spTree>
    <p:extLst>
      <p:ext uri="{BB962C8B-B14F-4D97-AF65-F5344CB8AC3E}">
        <p14:creationId xmlns:p14="http://schemas.microsoft.com/office/powerpoint/2010/main" val="84345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Nancy Hampton – Front Office Info &amp; Referral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44" y="1527175"/>
            <a:ext cx="8128000" cy="4572000"/>
          </a:xfrm>
        </p:spPr>
      </p:pic>
    </p:spTree>
    <p:extLst>
      <p:ext uri="{BB962C8B-B14F-4D97-AF65-F5344CB8AC3E}">
        <p14:creationId xmlns:p14="http://schemas.microsoft.com/office/powerpoint/2010/main" val="314488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happy Lorey Keele - must have got a grant!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44" y="1527175"/>
            <a:ext cx="8128000" cy="4572000"/>
          </a:xfrm>
        </p:spPr>
      </p:pic>
    </p:spTree>
    <p:extLst>
      <p:ext uri="{BB962C8B-B14F-4D97-AF65-F5344CB8AC3E}">
        <p14:creationId xmlns:p14="http://schemas.microsoft.com/office/powerpoint/2010/main" val="208336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1980’s RCAA Staff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86644"/>
            <a:ext cx="8736277" cy="4914156"/>
          </a:xfrm>
        </p:spPr>
      </p:pic>
    </p:spTree>
    <p:extLst>
      <p:ext uri="{BB962C8B-B14F-4D97-AF65-F5344CB8AC3E}">
        <p14:creationId xmlns:p14="http://schemas.microsoft.com/office/powerpoint/2010/main" val="89345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Deborah and Marlene at an RCAA Picnic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44" y="1527175"/>
            <a:ext cx="8128000" cy="4572000"/>
          </a:xfrm>
        </p:spPr>
      </p:pic>
    </p:spTree>
    <p:extLst>
      <p:ext uri="{BB962C8B-B14F-4D97-AF65-F5344CB8AC3E}">
        <p14:creationId xmlns:p14="http://schemas.microsoft.com/office/powerpoint/2010/main" val="365243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Val Martinez, the new Executive Director - 2008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44" y="1527175"/>
            <a:ext cx="8128000" cy="4572000"/>
          </a:xfrm>
        </p:spPr>
      </p:pic>
    </p:spTree>
    <p:extLst>
      <p:ext uri="{BB962C8B-B14F-4D97-AF65-F5344CB8AC3E}">
        <p14:creationId xmlns:p14="http://schemas.microsoft.com/office/powerpoint/2010/main" val="386028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 &amp; Assemblywoman Patty Berg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44" y="1527175"/>
            <a:ext cx="8128000" cy="4572000"/>
          </a:xfrm>
        </p:spPr>
      </p:pic>
    </p:spTree>
    <p:extLst>
      <p:ext uri="{BB962C8B-B14F-4D97-AF65-F5344CB8AC3E}">
        <p14:creationId xmlns:p14="http://schemas.microsoft.com/office/powerpoint/2010/main" val="63236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 &amp; Robert F. Kennedy Jr.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66" y="1371600"/>
            <a:ext cx="8805334" cy="4953000"/>
          </a:xfrm>
        </p:spPr>
      </p:pic>
    </p:spTree>
    <p:extLst>
      <p:ext uri="{BB962C8B-B14F-4D97-AF65-F5344CB8AC3E}">
        <p14:creationId xmlns:p14="http://schemas.microsoft.com/office/powerpoint/2010/main" val="115627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 &amp; Ohio Senator Sherrod Brown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44" y="1527175"/>
            <a:ext cx="8128000" cy="4572000"/>
          </a:xfrm>
        </p:spPr>
      </p:pic>
    </p:spTree>
    <p:extLst>
      <p:ext uri="{BB962C8B-B14F-4D97-AF65-F5344CB8AC3E}">
        <p14:creationId xmlns:p14="http://schemas.microsoft.com/office/powerpoint/2010/main" val="24418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 in 1981 as a CETA Outreach Worker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44" y="1527175"/>
            <a:ext cx="8128000" cy="4572000"/>
          </a:xfrm>
        </p:spPr>
      </p:pic>
    </p:spTree>
    <p:extLst>
      <p:ext uri="{BB962C8B-B14F-4D97-AF65-F5344CB8AC3E}">
        <p14:creationId xmlns:p14="http://schemas.microsoft.com/office/powerpoint/2010/main" val="129273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295400"/>
            <a:ext cx="8334135" cy="501407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 at the Plate!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82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RCAA Women’s Baseball Team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000832"/>
            <a:ext cx="3200399" cy="5689598"/>
          </a:xfrm>
        </p:spPr>
      </p:pic>
    </p:spTree>
    <p:extLst>
      <p:ext uri="{BB962C8B-B14F-4D97-AF65-F5344CB8AC3E}">
        <p14:creationId xmlns:p14="http://schemas.microsoft.com/office/powerpoint/2010/main" val="210208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Executive Director Goosby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44" y="1527175"/>
            <a:ext cx="8128000" cy="4572000"/>
          </a:xfrm>
        </p:spPr>
      </p:pic>
    </p:spTree>
    <p:extLst>
      <p:ext uri="{BB962C8B-B14F-4D97-AF65-F5344CB8AC3E}">
        <p14:creationId xmlns:p14="http://schemas.microsoft.com/office/powerpoint/2010/main" val="89960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Alan Katz – RCAA Planner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44" y="1527175"/>
            <a:ext cx="8128000" cy="4572000"/>
          </a:xfrm>
        </p:spPr>
      </p:pic>
    </p:spTree>
    <p:extLst>
      <p:ext uri="{BB962C8B-B14F-4D97-AF65-F5344CB8AC3E}">
        <p14:creationId xmlns:p14="http://schemas.microsoft.com/office/powerpoint/2010/main" val="229652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Energy Services at the Net Energy Demo House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44" y="1527175"/>
            <a:ext cx="8128000" cy="4572000"/>
          </a:xfrm>
        </p:spPr>
      </p:pic>
    </p:spTree>
    <p:extLst>
      <p:ext uri="{BB962C8B-B14F-4D97-AF65-F5344CB8AC3E}">
        <p14:creationId xmlns:p14="http://schemas.microsoft.com/office/powerpoint/2010/main" val="290565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71504"/>
            <a:ext cx="4114800" cy="7263108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477170"/>
            <a:ext cx="2743200" cy="48768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Younger Employees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83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441</TotalTime>
  <Words>210</Words>
  <Application>Microsoft Office PowerPoint</Application>
  <PresentationFormat>On-screen Show (4:3)</PresentationFormat>
  <Paragraphs>32</Paragraphs>
  <Slides>24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Civic</vt:lpstr>
      <vt:lpstr>RCAA at 35 Years</vt:lpstr>
      <vt:lpstr>Early 1980’s RCAA Staff</vt:lpstr>
      <vt:lpstr>Val in 1981 as a CETA Outreach Worker</vt:lpstr>
      <vt:lpstr>Val at the Plate!</vt:lpstr>
      <vt:lpstr>RCAA Women’s Baseball Team</vt:lpstr>
      <vt:lpstr>Executive Director Goosby</vt:lpstr>
      <vt:lpstr>Alan Katz – RCAA Planner</vt:lpstr>
      <vt:lpstr>Energy Services at the Net Energy Demo House</vt:lpstr>
      <vt:lpstr>Some Younger Employees</vt:lpstr>
      <vt:lpstr>Lloyd Throne, Executive Director for 21 Years</vt:lpstr>
      <vt:lpstr>Pat Higgins, Lloyd T.,G. Koortbojian, M. Welch</vt:lpstr>
      <vt:lpstr>NRS Director Nancy Reichard &amp; Pat Higgins</vt:lpstr>
      <vt:lpstr>Early Staff – Lois Beechy, Steve Wrobel, etc.</vt:lpstr>
      <vt:lpstr>RCAA’s 20th Anniversary Party</vt:lpstr>
      <vt:lpstr>RCAA at 20 Years in 2000</vt:lpstr>
      <vt:lpstr>20th Anniversary Proclamation-Neely, Sparks &amp; Chesbro</vt:lpstr>
      <vt:lpstr>Nancy – On the Job Training Program</vt:lpstr>
      <vt:lpstr>Nancy Hampton – Front Office Info &amp; Referral</vt:lpstr>
      <vt:lpstr>A happy Lorey Keele - must have got a grant!</vt:lpstr>
      <vt:lpstr>Deborah and Marlene at an RCAA Picnic</vt:lpstr>
      <vt:lpstr>Val Martinez, the new Executive Director - 2008</vt:lpstr>
      <vt:lpstr>Val &amp; Assemblywoman Patty Berg</vt:lpstr>
      <vt:lpstr>Val &amp; Robert F. Kennedy Jr.</vt:lpstr>
      <vt:lpstr>Val &amp; Ohio Senator Sherrod Brown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RCAA at 35 Years</dc:title>
  <dc:creator>Bill Rodstrom</dc:creator>
  <cp:lastModifiedBy>Bill Rodstrom</cp:lastModifiedBy>
  <cp:revision>20</cp:revision>
  <dcterms:created xsi:type="dcterms:W3CDTF">2016-01-26T18:05:53Z</dcterms:created>
  <dcterms:modified xsi:type="dcterms:W3CDTF">2016-01-29T18:30:49Z</dcterms:modified>
</cp:coreProperties>
</file>